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8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B9AC76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>
        <p:scale>
          <a:sx n="99" d="100"/>
          <a:sy n="99" d="100"/>
        </p:scale>
        <p:origin x="888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3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36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3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79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8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pt-BR" sz="3000" b="1" spc="300" dirty="0" smtClean="0">
                <a:solidFill>
                  <a:srgbClr val="54BC9B"/>
                </a:solidFill>
              </a:rPr>
              <a:t>Energy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51520" y="5445224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chemeClr val="bg1"/>
                </a:solidFill>
              </a:rPr>
              <a:t>In </a:t>
            </a:r>
            <a:r>
              <a:rPr lang="pt-BR" sz="3000" b="1" spc="100" dirty="0" err="1">
                <a:solidFill>
                  <a:schemeClr val="bg1"/>
                </a:solidFill>
              </a:rPr>
              <a:t>the</a:t>
            </a:r>
            <a:r>
              <a:rPr lang="pt-BR" sz="3000" b="1" spc="100" dirty="0">
                <a:solidFill>
                  <a:schemeClr val="bg1"/>
                </a:solidFill>
              </a:rPr>
              <a:t> future</a:t>
            </a:r>
            <a:r>
              <a:rPr lang="pt-BR" sz="3000" b="1" spc="100" dirty="0">
                <a:solidFill>
                  <a:srgbClr val="B9AC76"/>
                </a:solidFill>
              </a:rPr>
              <a:t>,</a:t>
            </a:r>
            <a:r>
              <a:rPr lang="pt-BR" sz="3000" b="1" spc="100" dirty="0">
                <a:solidFill>
                  <a:schemeClr val="bg1"/>
                </a:solidFill>
              </a:rPr>
              <a:t> high-</a:t>
            </a:r>
            <a:r>
              <a:rPr lang="pt-BR" sz="3000" b="1" spc="100" dirty="0" err="1">
                <a:solidFill>
                  <a:schemeClr val="bg1"/>
                </a:solidFill>
              </a:rPr>
              <a:t>power</a:t>
            </a:r>
            <a:r>
              <a:rPr lang="pt-BR" sz="3000" b="1" spc="100" dirty="0">
                <a:solidFill>
                  <a:schemeClr val="bg1"/>
                </a:solidFill>
              </a:rPr>
              <a:t> laser systems </a:t>
            </a:r>
            <a:r>
              <a:rPr lang="pt-BR" sz="3000" b="1" spc="100" dirty="0" err="1">
                <a:solidFill>
                  <a:schemeClr val="bg1"/>
                </a:solidFill>
              </a:rPr>
              <a:t>might</a:t>
            </a:r>
            <a:r>
              <a:rPr lang="pt-BR" sz="3000" b="1" spc="100" dirty="0">
                <a:solidFill>
                  <a:schemeClr val="bg1"/>
                </a:solidFill>
              </a:rPr>
              <a:t> play a role in </a:t>
            </a:r>
            <a:r>
              <a:rPr lang="pt-BR" sz="3000" b="1" spc="100" dirty="0" err="1">
                <a:solidFill>
                  <a:schemeClr val="bg1"/>
                </a:solidFill>
              </a:rPr>
              <a:t>electricity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generation</a:t>
            </a:r>
            <a:r>
              <a:rPr lang="pt-BR" sz="3000" b="1" spc="100" dirty="0" smtClean="0">
                <a:solidFill>
                  <a:schemeClr val="bg1"/>
                </a:solidFill>
              </a:rPr>
              <a:t>. </a:t>
            </a:r>
            <a:endParaRPr lang="pt-BR" sz="3000" b="1" spc="100" dirty="0">
              <a:solidFill>
                <a:schemeClr val="bg1"/>
              </a:solidFill>
            </a:endParaRPr>
          </a:p>
          <a:p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412776" y="332656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rgbClr val="B9AC76"/>
                </a:solidFill>
                <a:ea typeface="Andale Mono" charset="0"/>
                <a:cs typeface="Andale Mono" charset="0"/>
              </a:rPr>
              <a:t>ENERGY</a:t>
            </a:r>
            <a:endParaRPr lang="pt-BR" sz="4200" b="1" spc="600" dirty="0">
              <a:solidFill>
                <a:srgbClr val="B9AC76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Laser-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induced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nuclear </a:t>
            </a:r>
            <a:r>
              <a:rPr lang="pt-BR" sz="3000" b="1" spc="100" dirty="0" err="1">
                <a:solidFill>
                  <a:schemeClr val="bg1"/>
                </a:solidFill>
              </a:rPr>
              <a:t>fusion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investigated</a:t>
            </a:r>
            <a:r>
              <a:rPr lang="pt-BR" sz="3000" b="1" spc="100" dirty="0">
                <a:solidFill>
                  <a:srgbClr val="54BC9B"/>
                </a:solidFill>
              </a:rPr>
              <a:t> as </a:t>
            </a:r>
            <a:r>
              <a:rPr lang="pt-BR" sz="3000" b="1" spc="100" dirty="0" err="1">
                <a:solidFill>
                  <a:srgbClr val="54BC9B"/>
                </a:solidFill>
              </a:rPr>
              <a:t>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alternative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other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types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fusion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reactors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ENERGY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40968"/>
            <a:ext cx="6423316" cy="326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7240" y="1807656"/>
            <a:ext cx="7931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High-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power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lasers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also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chemeClr val="bg1"/>
                </a:solidFill>
              </a:rPr>
              <a:t>isotope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separation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ENERGY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34000" y="3645024"/>
            <a:ext cx="8676000" cy="321177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880" y="3808983"/>
            <a:ext cx="3724920" cy="278836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29" y="3847120"/>
            <a:ext cx="4275822" cy="27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8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M</a:t>
            </a:r>
            <a:r>
              <a:rPr lang="pt-BR" sz="3000" b="1" dirty="0" smtClean="0">
                <a:solidFill>
                  <a:srgbClr val="54BC9B"/>
                </a:solidFill>
              </a:rPr>
              <a:t>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laser </a:t>
            </a:r>
            <a:r>
              <a:rPr lang="pt-BR" sz="3000" b="1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MILITARY!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5163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75</Words>
  <Application>Microsoft Macintosh PowerPoint</Application>
  <PresentationFormat>Apresentação na tela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8</cp:revision>
  <dcterms:created xsi:type="dcterms:W3CDTF">2017-03-08T21:43:37Z</dcterms:created>
  <dcterms:modified xsi:type="dcterms:W3CDTF">2017-07-15T08:39:12Z</dcterms:modified>
</cp:coreProperties>
</file>